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62" r:id="rId4"/>
    <p:sldId id="259" r:id="rId5"/>
    <p:sldId id="263" r:id="rId6"/>
    <p:sldId id="264" r:id="rId7"/>
    <p:sldId id="268" r:id="rId8"/>
    <p:sldId id="267" r:id="rId9"/>
    <p:sldId id="258" r:id="rId10"/>
    <p:sldId id="265" r:id="rId11"/>
    <p:sldId id="266" r:id="rId12"/>
    <p:sldId id="269" r:id="rId13"/>
    <p:sldId id="270" r:id="rId14"/>
    <p:sldId id="272" r:id="rId15"/>
    <p:sldId id="260" r:id="rId16"/>
    <p:sldId id="261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205" autoAdjust="0"/>
  </p:normalViewPr>
  <p:slideViewPr>
    <p:cSldViewPr snapToGrid="0">
      <p:cViewPr varScale="1">
        <p:scale>
          <a:sx n="86" d="100"/>
          <a:sy n="86" d="100"/>
        </p:scale>
        <p:origin x="162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D1D8F-CE15-447B-8BE4-1BF69ACFC2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3A308-1734-4441-9614-10725DD8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85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WebSocketen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távolról</a:t>
            </a:r>
            <a:r>
              <a:rPr lang="en-US" dirty="0"/>
              <a:t> </a:t>
            </a:r>
            <a:r>
              <a:rPr lang="en-US" dirty="0" err="1"/>
              <a:t>irányítani</a:t>
            </a:r>
            <a:r>
              <a:rPr lang="en-US" dirty="0"/>
              <a:t> (</a:t>
            </a:r>
            <a:r>
              <a:rPr lang="en-US" dirty="0" err="1"/>
              <a:t>megközelítőleg</a:t>
            </a:r>
            <a:r>
              <a:rPr lang="en-US" dirty="0"/>
              <a:t>) </a:t>
            </a:r>
            <a:r>
              <a:rPr lang="en-US" dirty="0" err="1"/>
              <a:t>élő</a:t>
            </a:r>
            <a:r>
              <a:rPr lang="en-US" dirty="0"/>
              <a:t> </a:t>
            </a:r>
            <a:r>
              <a:rPr lang="en-US" dirty="0" err="1"/>
              <a:t>kameraképről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Képes</a:t>
            </a:r>
            <a:r>
              <a:rPr lang="en-US" dirty="0"/>
              <a:t> a </a:t>
            </a:r>
            <a:r>
              <a:rPr lang="en-US" dirty="0" err="1"/>
              <a:t>labdát</a:t>
            </a:r>
            <a:r>
              <a:rPr lang="en-US" dirty="0"/>
              <a:t> </a:t>
            </a:r>
            <a:r>
              <a:rPr lang="en-US" dirty="0" err="1"/>
              <a:t>követni</a:t>
            </a:r>
            <a:r>
              <a:rPr lang="en-US" dirty="0"/>
              <a:t>, </a:t>
            </a:r>
            <a:r>
              <a:rPr lang="en-US" dirty="0" err="1"/>
              <a:t>távolságot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 </a:t>
            </a:r>
            <a:r>
              <a:rPr lang="en-US" dirty="0" err="1"/>
              <a:t>tőle</a:t>
            </a:r>
            <a:endParaRPr lang="en-US" dirty="0"/>
          </a:p>
          <a:p>
            <a:pPr marL="0" indent="0">
              <a:buFontTx/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088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a </a:t>
            </a:r>
            <a:r>
              <a:rPr lang="en-US" dirty="0" err="1"/>
              <a:t>paraméterek</a:t>
            </a:r>
            <a:r>
              <a:rPr lang="en-US" dirty="0"/>
              <a:t> </a:t>
            </a:r>
            <a:r>
              <a:rPr lang="en-US" dirty="0" err="1"/>
              <a:t>hangolására</a:t>
            </a:r>
            <a:endParaRPr lang="en-US" dirty="0"/>
          </a:p>
          <a:p>
            <a:r>
              <a:rPr lang="en-US" dirty="0"/>
              <a:t>HSV </a:t>
            </a:r>
            <a:r>
              <a:rPr lang="en-US" dirty="0" err="1"/>
              <a:t>térben</a:t>
            </a:r>
            <a:r>
              <a:rPr lang="en-US" dirty="0"/>
              <a:t> a </a:t>
            </a:r>
            <a:r>
              <a:rPr lang="en-US" dirty="0" err="1"/>
              <a:t>színek</a:t>
            </a:r>
            <a:r>
              <a:rPr lang="en-US" dirty="0"/>
              <a:t> :D</a:t>
            </a:r>
          </a:p>
          <a:p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/>
              <a:t>rt </a:t>
            </a:r>
            <a:r>
              <a:rPr lang="en-US" dirty="0" err="1"/>
              <a:t>kép</a:t>
            </a:r>
            <a:endParaRPr lang="en-US" dirty="0"/>
          </a:p>
          <a:p>
            <a:r>
              <a:rPr lang="en-US" dirty="0"/>
              <a:t>ROI</a:t>
            </a:r>
          </a:p>
          <a:p>
            <a:endParaRPr lang="en-US" dirty="0"/>
          </a:p>
          <a:p>
            <a:r>
              <a:rPr lang="en-US" dirty="0" err="1"/>
              <a:t>fekete</a:t>
            </a:r>
            <a:r>
              <a:rPr lang="en-US" dirty="0"/>
              <a:t> </a:t>
            </a:r>
            <a:r>
              <a:rPr lang="en-US" dirty="0" err="1"/>
              <a:t>kör</a:t>
            </a:r>
            <a:r>
              <a:rPr lang="en-US" dirty="0"/>
              <a:t>: </a:t>
            </a:r>
            <a:r>
              <a:rPr lang="en-US" dirty="0" err="1"/>
              <a:t>becsült</a:t>
            </a:r>
            <a:r>
              <a:rPr lang="en-US" dirty="0"/>
              <a:t> </a:t>
            </a:r>
            <a:r>
              <a:rPr lang="en-US" dirty="0" err="1"/>
              <a:t>hely</a:t>
            </a:r>
            <a:endParaRPr lang="en-US" dirty="0"/>
          </a:p>
          <a:p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kör</a:t>
            </a:r>
            <a:r>
              <a:rPr lang="en-US" dirty="0"/>
              <a:t>: </a:t>
            </a:r>
            <a:r>
              <a:rPr lang="en-US" dirty="0" err="1"/>
              <a:t>pontosabb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kör</a:t>
            </a:r>
            <a:r>
              <a:rPr lang="en-US" dirty="0"/>
              <a:t> </a:t>
            </a:r>
            <a:r>
              <a:rPr lang="en-US" dirty="0" err="1"/>
              <a:t>késik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kicsit</a:t>
            </a:r>
            <a:r>
              <a:rPr lang="en-US" dirty="0"/>
              <a:t>, de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kevésbé</a:t>
            </a:r>
            <a:r>
              <a:rPr lang="en-US" dirty="0"/>
              <a:t> </a:t>
            </a:r>
            <a:r>
              <a:rPr lang="en-US" dirty="0" err="1"/>
              <a:t>ugrál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9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WinForms: </a:t>
            </a:r>
            <a:r>
              <a:rPr lang="en-US" dirty="0" err="1"/>
              <a:t>régi</a:t>
            </a:r>
            <a:r>
              <a:rPr lang="en-US" dirty="0"/>
              <a:t>, de </a:t>
            </a:r>
            <a:r>
              <a:rPr lang="en-US" dirty="0" err="1"/>
              <a:t>gyorsan</a:t>
            </a:r>
            <a:r>
              <a:rPr lang="en-US" dirty="0"/>
              <a:t> </a:t>
            </a:r>
            <a:r>
              <a:rPr lang="en-US" dirty="0" err="1"/>
              <a:t>össze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benne </a:t>
            </a:r>
            <a:r>
              <a:rPr lang="en-US" dirty="0" err="1"/>
              <a:t>rakni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alkalmazást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debuggoláshoz</a:t>
            </a:r>
            <a:r>
              <a:rPr lang="en-US" dirty="0"/>
              <a:t> </a:t>
            </a:r>
            <a:r>
              <a:rPr lang="en-US" dirty="0" err="1"/>
              <a:t>kellett</a:t>
            </a:r>
            <a:r>
              <a:rPr lang="en-US" dirty="0"/>
              <a:t> </a:t>
            </a:r>
            <a:r>
              <a:rPr lang="en-US" dirty="0" err="1"/>
              <a:t>elsősorban</a:t>
            </a:r>
            <a:r>
              <a:rPr lang="en-US" dirty="0"/>
              <a:t>, </a:t>
            </a:r>
            <a:r>
              <a:rPr lang="en-US" dirty="0" err="1"/>
              <a:t>arra</a:t>
            </a:r>
            <a:r>
              <a:rPr lang="en-US" dirty="0"/>
              <a:t> </a:t>
            </a:r>
            <a:r>
              <a:rPr lang="en-US" dirty="0" err="1"/>
              <a:t>megfelel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középen</a:t>
            </a:r>
            <a:r>
              <a:rPr lang="en-US" dirty="0"/>
              <a:t>: </a:t>
            </a:r>
            <a:r>
              <a:rPr lang="en-US" dirty="0" err="1"/>
              <a:t>kamerakép</a:t>
            </a:r>
            <a:r>
              <a:rPr lang="en-US" dirty="0"/>
              <a:t> </a:t>
            </a:r>
            <a:r>
              <a:rPr lang="en-US" dirty="0" err="1"/>
              <a:t>követése</a:t>
            </a:r>
            <a:r>
              <a:rPr lang="en-US" dirty="0"/>
              <a:t> (</a:t>
            </a:r>
            <a:r>
              <a:rPr lang="en-US" dirty="0" err="1"/>
              <a:t>közel</a:t>
            </a:r>
            <a:r>
              <a:rPr lang="en-US" dirty="0"/>
              <a:t> </a:t>
            </a:r>
            <a:r>
              <a:rPr lang="en-US" dirty="0" err="1"/>
              <a:t>élőben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alul</a:t>
            </a:r>
            <a:r>
              <a:rPr lang="en-US" dirty="0"/>
              <a:t>: </a:t>
            </a:r>
            <a:r>
              <a:rPr lang="en-US" dirty="0" err="1"/>
              <a:t>üzenet</a:t>
            </a:r>
            <a:r>
              <a:rPr lang="en-US" dirty="0"/>
              <a:t> </a:t>
            </a:r>
            <a:r>
              <a:rPr lang="en-US" dirty="0" err="1"/>
              <a:t>váltások</a:t>
            </a:r>
            <a:r>
              <a:rPr lang="en-US" dirty="0"/>
              <a:t> </a:t>
            </a:r>
            <a:r>
              <a:rPr lang="en-US" dirty="0" err="1"/>
              <a:t>sorosporton</a:t>
            </a:r>
            <a:r>
              <a:rPr lang="en-US" dirty="0"/>
              <a:t>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websocketen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oldalt</a:t>
            </a:r>
            <a:r>
              <a:rPr lang="en-US" dirty="0"/>
              <a:t>: URL-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csatlakozáshoz</a:t>
            </a:r>
            <a:r>
              <a:rPr lang="en-US" dirty="0"/>
              <a:t>, </a:t>
            </a:r>
            <a:r>
              <a:rPr lang="en-US" dirty="0" err="1"/>
              <a:t>sebesség</a:t>
            </a:r>
            <a:r>
              <a:rPr lang="en-US" dirty="0"/>
              <a:t> </a:t>
            </a:r>
            <a:r>
              <a:rPr lang="en-US" dirty="0" err="1"/>
              <a:t>közvetlen</a:t>
            </a:r>
            <a:r>
              <a:rPr lang="en-US" dirty="0"/>
              <a:t> </a:t>
            </a:r>
            <a:r>
              <a:rPr lang="en-US" dirty="0" err="1"/>
              <a:t>állítása</a:t>
            </a:r>
            <a:r>
              <a:rPr lang="en-US" dirty="0"/>
              <a:t>, </a:t>
            </a:r>
            <a:r>
              <a:rPr lang="en-US" dirty="0" err="1"/>
              <a:t>tetszőleges</a:t>
            </a:r>
            <a:r>
              <a:rPr lang="en-US" dirty="0"/>
              <a:t> </a:t>
            </a:r>
            <a:r>
              <a:rPr lang="en-US" dirty="0" err="1"/>
              <a:t>üzenet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másik</a:t>
            </a:r>
            <a:r>
              <a:rPr lang="en-US" dirty="0"/>
              <a:t> lap: </a:t>
            </a:r>
            <a:r>
              <a:rPr lang="en-US" dirty="0" err="1"/>
              <a:t>szenzor</a:t>
            </a:r>
            <a:r>
              <a:rPr lang="en-US" dirty="0"/>
              <a:t>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követése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867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sorban</a:t>
            </a:r>
            <a:r>
              <a:rPr lang="en-US" dirty="0"/>
              <a:t>:	-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akkumulátor</a:t>
            </a:r>
            <a:r>
              <a:rPr lang="en-US" dirty="0"/>
              <a:t> (6 </a:t>
            </a:r>
            <a:r>
              <a:rPr lang="en-US" dirty="0" err="1"/>
              <a:t>cella</a:t>
            </a:r>
            <a:r>
              <a:rPr lang="en-US" dirty="0"/>
              <a:t>, 12V)</a:t>
            </a:r>
          </a:p>
          <a:p>
            <a:r>
              <a:rPr lang="en-US" dirty="0"/>
              <a:t>	- </a:t>
            </a:r>
            <a:r>
              <a:rPr lang="en-US" dirty="0" err="1"/>
              <a:t>enkóder</a:t>
            </a:r>
            <a:r>
              <a:rPr lang="en-US" dirty="0"/>
              <a:t> </a:t>
            </a:r>
            <a:r>
              <a:rPr lang="en-US" dirty="0" err="1"/>
              <a:t>felszerelése</a:t>
            </a:r>
            <a:r>
              <a:rPr lang="en-US" dirty="0"/>
              <a:t> a </a:t>
            </a:r>
            <a:r>
              <a:rPr lang="en-US" dirty="0" err="1"/>
              <a:t>fogaskerekekre</a:t>
            </a:r>
            <a:r>
              <a:rPr lang="en-US" dirty="0"/>
              <a:t> (</a:t>
            </a:r>
            <a:r>
              <a:rPr lang="en-US" dirty="0" err="1"/>
              <a:t>opto</a:t>
            </a:r>
            <a:r>
              <a:rPr lang="en-US" dirty="0"/>
              <a:t> </a:t>
            </a:r>
            <a:r>
              <a:rPr lang="en-US" dirty="0" err="1"/>
              <a:t>interrupteres</a:t>
            </a:r>
            <a:r>
              <a:rPr lang="en-US" dirty="0"/>
              <a:t> </a:t>
            </a:r>
            <a:r>
              <a:rPr lang="en-US" dirty="0" err="1"/>
              <a:t>megoldás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Hosszabb</a:t>
            </a:r>
            <a:r>
              <a:rPr lang="en-US" dirty="0"/>
              <a:t> </a:t>
            </a:r>
            <a:r>
              <a:rPr lang="en-US" dirty="0" err="1"/>
              <a:t>távon</a:t>
            </a:r>
            <a:r>
              <a:rPr lang="en-US" dirty="0"/>
              <a:t>: -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autonóm</a:t>
            </a:r>
            <a:r>
              <a:rPr lang="en-US" dirty="0"/>
              <a:t> </a:t>
            </a:r>
            <a:r>
              <a:rPr lang="en-US" dirty="0" err="1"/>
              <a:t>mérőrobot</a:t>
            </a:r>
            <a:endParaRPr lang="en-US" dirty="0"/>
          </a:p>
          <a:p>
            <a:r>
              <a:rPr lang="en-US" dirty="0"/>
              <a:t>	   - </a:t>
            </a:r>
            <a:r>
              <a:rPr lang="en-US" dirty="0" err="1"/>
              <a:t>képes</a:t>
            </a:r>
            <a:r>
              <a:rPr lang="en-US" dirty="0"/>
              <a:t> </a:t>
            </a:r>
            <a:r>
              <a:rPr lang="en-US" dirty="0" err="1"/>
              <a:t>környezetéről</a:t>
            </a:r>
            <a:r>
              <a:rPr lang="en-US" dirty="0"/>
              <a:t> </a:t>
            </a:r>
            <a:r>
              <a:rPr lang="en-US" dirty="0" err="1"/>
              <a:t>térképet</a:t>
            </a:r>
            <a:r>
              <a:rPr lang="en-US" dirty="0"/>
              <a:t> </a:t>
            </a:r>
            <a:r>
              <a:rPr lang="en-US" dirty="0" err="1"/>
              <a:t>készíteni</a:t>
            </a:r>
            <a:endParaRPr lang="en-US" dirty="0"/>
          </a:p>
          <a:p>
            <a:r>
              <a:rPr lang="en-US" dirty="0"/>
              <a:t>	   -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utasítására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helyre</a:t>
            </a:r>
            <a:r>
              <a:rPr lang="en-US" dirty="0"/>
              <a:t> </a:t>
            </a:r>
            <a:r>
              <a:rPr lang="en-US" dirty="0" err="1"/>
              <a:t>navigálni</a:t>
            </a:r>
            <a:endParaRPr lang="en-US" dirty="0"/>
          </a:p>
          <a:p>
            <a:r>
              <a:rPr lang="en-US" dirty="0"/>
              <a:t>	   - </a:t>
            </a:r>
            <a:r>
              <a:rPr lang="en-US" dirty="0" err="1"/>
              <a:t>önállóan</a:t>
            </a:r>
            <a:r>
              <a:rPr lang="en-US" dirty="0"/>
              <a:t> </a:t>
            </a:r>
            <a:r>
              <a:rPr lang="en-US" dirty="0" err="1"/>
              <a:t>mérést</a:t>
            </a:r>
            <a:r>
              <a:rPr lang="en-US" dirty="0"/>
              <a:t> </a:t>
            </a:r>
            <a:r>
              <a:rPr lang="en-US" dirty="0" err="1"/>
              <a:t>végezni</a:t>
            </a:r>
            <a:r>
              <a:rPr lang="en-US" dirty="0"/>
              <a:t> (end </a:t>
            </a:r>
            <a:r>
              <a:rPr lang="en-US" dirty="0" err="1"/>
              <a:t>effektor</a:t>
            </a:r>
            <a:r>
              <a:rPr lang="en-US" dirty="0"/>
              <a:t>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75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noProof="0" dirty="0"/>
              <a:t>Központi egység: meghatározni, hogy merre</a:t>
            </a:r>
            <a:r>
              <a:rPr lang="en-US" noProof="0" dirty="0"/>
              <a:t> </a:t>
            </a:r>
            <a:r>
              <a:rPr lang="en-US" noProof="0" dirty="0" err="1"/>
              <a:t>haladjon</a:t>
            </a:r>
            <a:r>
              <a:rPr lang="en-US" noProof="0" dirty="0"/>
              <a:t> a </a:t>
            </a:r>
            <a:r>
              <a:rPr lang="en-US" noProof="0" dirty="0" err="1"/>
              <a:t>robota</a:t>
            </a:r>
            <a:r>
              <a:rPr lang="en-US" noProof="0" dirty="0"/>
              <a:t> </a:t>
            </a:r>
            <a:r>
              <a:rPr lang="en-US" noProof="0" dirty="0" err="1"/>
              <a:t>szenzorok</a:t>
            </a:r>
            <a:r>
              <a:rPr lang="en-US" noProof="0" dirty="0"/>
              <a:t> </a:t>
            </a:r>
            <a:r>
              <a:rPr lang="en-US" noProof="0" dirty="0" err="1"/>
              <a:t>és</a:t>
            </a:r>
            <a:r>
              <a:rPr lang="en-US" noProof="0" dirty="0"/>
              <a:t> </a:t>
            </a:r>
            <a:r>
              <a:rPr lang="en-US" noProof="0" dirty="0" err="1"/>
              <a:t>kamera</a:t>
            </a:r>
            <a:r>
              <a:rPr lang="en-US" noProof="0" dirty="0"/>
              <a:t> </a:t>
            </a:r>
            <a:r>
              <a:rPr lang="en-US" noProof="0" dirty="0" err="1"/>
              <a:t>segítségével</a:t>
            </a: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	</a:t>
            </a:r>
            <a:r>
              <a:rPr lang="en-US" noProof="0" dirty="0" err="1"/>
              <a:t>jelenleg</a:t>
            </a:r>
            <a:r>
              <a:rPr lang="en-US" noProof="0" dirty="0"/>
              <a:t> </a:t>
            </a:r>
            <a:r>
              <a:rPr lang="en-US" noProof="0" dirty="0" err="1"/>
              <a:t>távolról</a:t>
            </a:r>
            <a:r>
              <a:rPr lang="en-US" noProof="0" dirty="0"/>
              <a:t> </a:t>
            </a:r>
            <a:r>
              <a:rPr lang="en-US" noProof="0" dirty="0" err="1"/>
              <a:t>irányított</a:t>
            </a:r>
            <a:r>
              <a:rPr lang="en-US" noProof="0" dirty="0"/>
              <a:t>, </a:t>
            </a:r>
            <a:r>
              <a:rPr lang="en-US" noProof="0" dirty="0" err="1"/>
              <a:t>vagy</a:t>
            </a: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	</a:t>
            </a:r>
            <a:r>
              <a:rPr lang="en-US" noProof="0" dirty="0" err="1"/>
              <a:t>autonóm</a:t>
            </a:r>
            <a:r>
              <a:rPr lang="en-US" noProof="0" dirty="0"/>
              <a:t> </a:t>
            </a:r>
            <a:r>
              <a:rPr lang="en-US" noProof="0" dirty="0" err="1"/>
              <a:t>labdát</a:t>
            </a:r>
            <a:r>
              <a:rPr lang="en-US" noProof="0" dirty="0"/>
              <a:t> </a:t>
            </a:r>
            <a:r>
              <a:rPr lang="en-US" noProof="0" dirty="0" err="1"/>
              <a:t>követ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Motor controller: a MCU </a:t>
            </a:r>
            <a:r>
              <a:rPr lang="en-US" noProof="0" dirty="0" err="1"/>
              <a:t>utasításai</a:t>
            </a:r>
            <a:r>
              <a:rPr lang="en-US" noProof="0" dirty="0"/>
              <a:t> </a:t>
            </a:r>
            <a:r>
              <a:rPr lang="en-US" noProof="0" dirty="0" err="1"/>
              <a:t>alapján</a:t>
            </a:r>
            <a:r>
              <a:rPr lang="en-US" noProof="0" dirty="0"/>
              <a:t> </a:t>
            </a:r>
            <a:r>
              <a:rPr lang="en-US" noProof="0" dirty="0" err="1"/>
              <a:t>közvetlenül</a:t>
            </a:r>
            <a:r>
              <a:rPr lang="en-US" noProof="0" dirty="0"/>
              <a:t> </a:t>
            </a:r>
            <a:r>
              <a:rPr lang="en-US" noProof="0" dirty="0" err="1"/>
              <a:t>vezérli</a:t>
            </a:r>
            <a:r>
              <a:rPr lang="en-US" noProof="0" dirty="0"/>
              <a:t> a </a:t>
            </a:r>
            <a:r>
              <a:rPr lang="en-US" noProof="0" dirty="0" err="1"/>
              <a:t>motort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 err="1"/>
              <a:t>Szenzorok</a:t>
            </a:r>
            <a:r>
              <a:rPr lang="en-US" noProof="0" dirty="0"/>
              <a:t>: 	robot m</a:t>
            </a:r>
            <a:r>
              <a:rPr lang="hu-HU" noProof="0" dirty="0"/>
              <a:t>ű</a:t>
            </a:r>
            <a:r>
              <a:rPr lang="en-US" noProof="0" dirty="0" err="1"/>
              <a:t>ködéséhez</a:t>
            </a:r>
            <a:r>
              <a:rPr lang="en-US" noProof="0" dirty="0"/>
              <a:t>: magnetometer </a:t>
            </a:r>
            <a:r>
              <a:rPr lang="en-US" noProof="0" dirty="0" err="1"/>
              <a:t>és</a:t>
            </a:r>
            <a:r>
              <a:rPr lang="en-US" noProof="0" dirty="0"/>
              <a:t> </a:t>
            </a:r>
            <a:r>
              <a:rPr lang="en-US" noProof="0" dirty="0" err="1"/>
              <a:t>gyorsulásmérő</a:t>
            </a:r>
            <a:r>
              <a:rPr lang="en-US" noProof="0" dirty="0"/>
              <a:t> a </a:t>
            </a:r>
            <a:r>
              <a:rPr lang="en-US" noProof="0" dirty="0" err="1"/>
              <a:t>pozícionáláshoz</a:t>
            </a:r>
            <a:endParaRPr lang="en-US" noProof="0" dirty="0"/>
          </a:p>
          <a:p>
            <a:pPr marL="914400" lvl="2" indent="0">
              <a:buFontTx/>
              <a:buNone/>
            </a:pPr>
            <a:r>
              <a:rPr lang="en-US" noProof="0" dirty="0" err="1"/>
              <a:t>Szállított</a:t>
            </a:r>
            <a:r>
              <a:rPr lang="en-US" noProof="0" dirty="0"/>
              <a:t> </a:t>
            </a:r>
            <a:r>
              <a:rPr lang="en-US" noProof="0" dirty="0" err="1"/>
              <a:t>szenzorok</a:t>
            </a:r>
            <a:r>
              <a:rPr lang="en-US" noProof="0" dirty="0"/>
              <a:t>: </a:t>
            </a:r>
            <a:r>
              <a:rPr lang="en-US" noProof="0" dirty="0" err="1"/>
              <a:t>nem</a:t>
            </a:r>
            <a:r>
              <a:rPr lang="en-US" noProof="0" dirty="0"/>
              <a:t> </a:t>
            </a:r>
            <a:r>
              <a:rPr lang="en-US" noProof="0" dirty="0" err="1"/>
              <a:t>kell</a:t>
            </a:r>
            <a:r>
              <a:rPr lang="en-US" noProof="0" dirty="0"/>
              <a:t> a robot </a:t>
            </a:r>
            <a:r>
              <a:rPr lang="en-US" noProof="0" dirty="0" err="1"/>
              <a:t>működéséhez</a:t>
            </a:r>
            <a:r>
              <a:rPr lang="en-US" noProof="0" dirty="0"/>
              <a:t>, a </a:t>
            </a:r>
            <a:r>
              <a:rPr lang="en-US" noProof="0" dirty="0" err="1"/>
              <a:t>jövőben</a:t>
            </a:r>
            <a:r>
              <a:rPr lang="en-US" noProof="0" dirty="0"/>
              <a:t> </a:t>
            </a:r>
            <a:r>
              <a:rPr lang="en-US" noProof="0" dirty="0" err="1"/>
              <a:t>mérést</a:t>
            </a:r>
            <a:r>
              <a:rPr lang="en-US" noProof="0" dirty="0"/>
              <a:t> </a:t>
            </a:r>
            <a:r>
              <a:rPr lang="en-US" noProof="0" dirty="0" err="1"/>
              <a:t>végző</a:t>
            </a:r>
            <a:r>
              <a:rPr lang="en-US" noProof="0" dirty="0"/>
              <a:t> </a:t>
            </a:r>
            <a:r>
              <a:rPr lang="en-US" noProof="0" dirty="0" err="1"/>
              <a:t>berendezés</a:t>
            </a:r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73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31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RPi</a:t>
            </a:r>
            <a:r>
              <a:rPr lang="en-US" dirty="0"/>
              <a:t>: 	1.4GHz, 4 mag </a:t>
            </a:r>
            <a:r>
              <a:rPr lang="en-US" dirty="0" err="1"/>
              <a:t>processzor</a:t>
            </a:r>
            <a:r>
              <a:rPr lang="en-US" dirty="0"/>
              <a:t>, 1GB RAM</a:t>
            </a:r>
          </a:p>
          <a:p>
            <a:r>
              <a:rPr lang="en-US" dirty="0"/>
              <a:t>	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(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korrekt</a:t>
            </a:r>
            <a:r>
              <a:rPr lang="en-US" dirty="0"/>
              <a:t> </a:t>
            </a:r>
            <a:r>
              <a:rPr lang="en-US" dirty="0" err="1"/>
              <a:t>minőségben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dirty="0" err="1"/>
              <a:t>sok</a:t>
            </a:r>
            <a:r>
              <a:rPr lang="en-US" dirty="0"/>
              <a:t> GPIO </a:t>
            </a:r>
            <a:r>
              <a:rPr lang="en-US" dirty="0" err="1"/>
              <a:t>láb</a:t>
            </a:r>
            <a:r>
              <a:rPr lang="en-US" dirty="0"/>
              <a:t> a </a:t>
            </a:r>
            <a:r>
              <a:rPr lang="en-US" dirty="0" err="1"/>
              <a:t>későbbiekben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/>
              <a:t>Arduino UNO: </a:t>
            </a:r>
            <a:r>
              <a:rPr lang="en-US" dirty="0" err="1"/>
              <a:t>hardverhiba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lett</a:t>
            </a:r>
            <a:r>
              <a:rPr lang="en-US" dirty="0"/>
              <a:t> </a:t>
            </a:r>
            <a:r>
              <a:rPr lang="en-US" dirty="0" err="1"/>
              <a:t>lecserélve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ESP8266 –</a:t>
            </a:r>
            <a:r>
              <a:rPr lang="en-US" dirty="0" err="1"/>
              <a:t>kisebb</a:t>
            </a:r>
            <a:r>
              <a:rPr lang="en-US" dirty="0"/>
              <a:t> </a:t>
            </a:r>
            <a:r>
              <a:rPr lang="en-US" dirty="0" err="1"/>
              <a:t>fogyasztás</a:t>
            </a:r>
            <a:endParaRPr lang="en-US" dirty="0"/>
          </a:p>
          <a:p>
            <a:r>
              <a:rPr lang="en-US" dirty="0"/>
              <a:t>				-</a:t>
            </a:r>
            <a:r>
              <a:rPr lang="en-US" dirty="0" err="1"/>
              <a:t>kisebb</a:t>
            </a:r>
            <a:r>
              <a:rPr lang="en-US" dirty="0"/>
              <a:t> </a:t>
            </a:r>
            <a:r>
              <a:rPr lang="en-US" dirty="0" err="1"/>
              <a:t>méret</a:t>
            </a:r>
            <a:endParaRPr lang="en-US" dirty="0"/>
          </a:p>
          <a:p>
            <a:r>
              <a:rPr lang="en-US" dirty="0"/>
              <a:t>				-</a:t>
            </a:r>
            <a:r>
              <a:rPr lang="en-US" dirty="0" err="1"/>
              <a:t>ahhoz</a:t>
            </a:r>
            <a:r>
              <a:rPr lang="en-US" dirty="0"/>
              <a:t> </a:t>
            </a:r>
            <a:r>
              <a:rPr lang="en-US" dirty="0" err="1"/>
              <a:t>állt</a:t>
            </a:r>
            <a:r>
              <a:rPr lang="en-US" dirty="0"/>
              <a:t> </a:t>
            </a:r>
            <a:r>
              <a:rPr lang="en-US" dirty="0" err="1"/>
              <a:t>rendelkezésre</a:t>
            </a:r>
            <a:r>
              <a:rPr lang="en-US" dirty="0"/>
              <a:t> motor shield</a:t>
            </a:r>
          </a:p>
          <a:p>
            <a:r>
              <a:rPr lang="en-US" dirty="0"/>
              <a:t>	-motor </a:t>
            </a:r>
            <a:r>
              <a:rPr lang="en-US" dirty="0" err="1"/>
              <a:t>irányítására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szenzorok</a:t>
            </a:r>
            <a:r>
              <a:rPr lang="en-US" dirty="0"/>
              <a:t> </a:t>
            </a:r>
            <a:r>
              <a:rPr lang="en-US" dirty="0" err="1"/>
              <a:t>kezelésére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tesztelésnél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volt,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RPi</a:t>
            </a:r>
            <a:r>
              <a:rPr lang="en-US" dirty="0"/>
              <a:t> </a:t>
            </a:r>
            <a:r>
              <a:rPr lang="en-US" dirty="0" err="1"/>
              <a:t>nélkül</a:t>
            </a:r>
            <a:r>
              <a:rPr lang="en-US" dirty="0"/>
              <a:t>, </a:t>
            </a:r>
            <a:r>
              <a:rPr lang="en-US" dirty="0" err="1"/>
              <a:t>soros</a:t>
            </a:r>
            <a:r>
              <a:rPr lang="en-US" dirty="0"/>
              <a:t> </a:t>
            </a:r>
            <a:r>
              <a:rPr lang="en-US" dirty="0" err="1"/>
              <a:t>porton</a:t>
            </a:r>
            <a:r>
              <a:rPr lang="en-US" dirty="0"/>
              <a:t> </a:t>
            </a:r>
            <a:r>
              <a:rPr lang="en-US" dirty="0" err="1"/>
              <a:t>lehetett</a:t>
            </a:r>
            <a:r>
              <a:rPr lang="en-US" dirty="0"/>
              <a:t> </a:t>
            </a:r>
            <a:r>
              <a:rPr lang="en-US" dirty="0" err="1"/>
              <a:t>kezelni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RPi</a:t>
            </a:r>
            <a:r>
              <a:rPr lang="en-US" dirty="0"/>
              <a:t> 3v3-a </a:t>
            </a:r>
            <a:r>
              <a:rPr lang="en-US" dirty="0" err="1"/>
              <a:t>kimenete</a:t>
            </a:r>
            <a:r>
              <a:rPr lang="en-US" dirty="0"/>
              <a:t>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motorvezérlő</a:t>
            </a:r>
            <a:r>
              <a:rPr lang="en-US" dirty="0"/>
              <a:t> 5V-os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33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LSM303c: 	-3 </a:t>
            </a:r>
            <a:r>
              <a:rPr lang="en-US" dirty="0" err="1"/>
              <a:t>tengely</a:t>
            </a:r>
            <a:r>
              <a:rPr lang="hu-HU" dirty="0"/>
              <a:t>ű</a:t>
            </a:r>
            <a:r>
              <a:rPr lang="en-US" dirty="0"/>
              <a:t> </a:t>
            </a:r>
            <a:r>
              <a:rPr lang="en-US" dirty="0" err="1"/>
              <a:t>magmeter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accmeter</a:t>
            </a:r>
            <a:endParaRPr lang="en-US" dirty="0"/>
          </a:p>
          <a:p>
            <a:r>
              <a:rPr lang="en-US" dirty="0"/>
              <a:t>	-be van </a:t>
            </a:r>
            <a:r>
              <a:rPr lang="en-US" dirty="0" err="1"/>
              <a:t>kalibrálva</a:t>
            </a:r>
            <a:r>
              <a:rPr lang="en-US" dirty="0"/>
              <a:t>, </a:t>
            </a:r>
            <a:r>
              <a:rPr lang="en-US" dirty="0" err="1"/>
              <a:t>lekérdezhető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,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használva</a:t>
            </a:r>
            <a:r>
              <a:rPr lang="en-US" dirty="0"/>
              <a:t>, </a:t>
            </a:r>
            <a:r>
              <a:rPr lang="en-US" dirty="0" err="1"/>
              <a:t>jövőben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</a:t>
            </a:r>
            <a:r>
              <a:rPr lang="en-US" dirty="0" err="1"/>
              <a:t>fontos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olcsó</a:t>
            </a:r>
            <a:r>
              <a:rPr lang="en-US" dirty="0"/>
              <a:t>,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pontosság</a:t>
            </a:r>
            <a:r>
              <a:rPr lang="en-US" dirty="0"/>
              <a:t>,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endParaRPr lang="en-US" dirty="0"/>
          </a:p>
          <a:p>
            <a:r>
              <a:rPr lang="en-US" dirty="0"/>
              <a:t>	-I2C </a:t>
            </a:r>
            <a:r>
              <a:rPr lang="en-US" dirty="0" err="1"/>
              <a:t>és</a:t>
            </a:r>
            <a:r>
              <a:rPr lang="en-US" dirty="0"/>
              <a:t> SPI interface</a:t>
            </a:r>
          </a:p>
          <a:p>
            <a:endParaRPr lang="en-US" dirty="0"/>
          </a:p>
          <a:p>
            <a:r>
              <a:rPr lang="en-US" dirty="0"/>
              <a:t>BME280:	-robot </a:t>
            </a:r>
            <a:r>
              <a:rPr lang="en-US" dirty="0" err="1"/>
              <a:t>működéséhez</a:t>
            </a:r>
            <a:r>
              <a:rPr lang="en-US" dirty="0"/>
              <a:t> </a:t>
            </a:r>
            <a:r>
              <a:rPr lang="en-US" dirty="0" err="1"/>
              <a:t>közvetlen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hosszú</a:t>
            </a:r>
            <a:r>
              <a:rPr lang="en-US" dirty="0"/>
              <a:t> </a:t>
            </a:r>
            <a:r>
              <a:rPr lang="en-US" dirty="0" err="1"/>
              <a:t>távú</a:t>
            </a:r>
            <a:r>
              <a:rPr lang="en-US" dirty="0"/>
              <a:t> </a:t>
            </a:r>
            <a:r>
              <a:rPr lang="en-US" dirty="0" err="1"/>
              <a:t>cél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önállóan</a:t>
            </a:r>
            <a:r>
              <a:rPr lang="en-US" dirty="0"/>
              <a:t> </a:t>
            </a:r>
            <a:r>
              <a:rPr lang="en-US" dirty="0" err="1"/>
              <a:t>mérést</a:t>
            </a:r>
            <a:r>
              <a:rPr lang="en-US" dirty="0"/>
              <a:t> </a:t>
            </a:r>
            <a:r>
              <a:rPr lang="en-US" dirty="0" err="1"/>
              <a:t>végezni</a:t>
            </a:r>
            <a:r>
              <a:rPr lang="en-US" dirty="0"/>
              <a:t> </a:t>
            </a:r>
            <a:r>
              <a:rPr lang="en-US" dirty="0" err="1"/>
              <a:t>képes</a:t>
            </a:r>
            <a:r>
              <a:rPr lang="en-US" dirty="0"/>
              <a:t> robot </a:t>
            </a:r>
            <a:r>
              <a:rPr lang="en-US" dirty="0" err="1"/>
              <a:t>megalkotása</a:t>
            </a:r>
            <a:r>
              <a:rPr lang="en-US" dirty="0"/>
              <a:t>, </a:t>
            </a:r>
            <a:r>
              <a:rPr lang="en-US" dirty="0" err="1"/>
              <a:t>jelenleg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képviseli</a:t>
            </a:r>
            <a:r>
              <a:rPr lang="en-US" dirty="0"/>
              <a:t> a </a:t>
            </a:r>
            <a:r>
              <a:rPr lang="en-US" dirty="0" err="1"/>
              <a:t>szállított</a:t>
            </a:r>
            <a:r>
              <a:rPr lang="en-US" dirty="0"/>
              <a:t> </a:t>
            </a:r>
            <a:r>
              <a:rPr lang="en-US" dirty="0" err="1"/>
              <a:t>szenzorokat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árához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pontosság</a:t>
            </a:r>
            <a:r>
              <a:rPr lang="en-US" dirty="0"/>
              <a:t> (</a:t>
            </a:r>
            <a:r>
              <a:rPr lang="en-US" dirty="0" err="1"/>
              <a:t>akár</a:t>
            </a:r>
            <a:r>
              <a:rPr lang="en-US" dirty="0"/>
              <a:t> 1,7cm </a:t>
            </a:r>
            <a:r>
              <a:rPr lang="en-US" dirty="0" err="1"/>
              <a:t>magasságváltozást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érzékelni</a:t>
            </a:r>
            <a:r>
              <a:rPr lang="en-US" dirty="0"/>
              <a:t>)</a:t>
            </a:r>
          </a:p>
          <a:p>
            <a:r>
              <a:rPr lang="en-US" dirty="0"/>
              <a:t>	-I2C </a:t>
            </a:r>
            <a:r>
              <a:rPr lang="en-US" dirty="0" err="1"/>
              <a:t>és</a:t>
            </a:r>
            <a:r>
              <a:rPr lang="en-US" dirty="0"/>
              <a:t> SPI interface</a:t>
            </a:r>
          </a:p>
          <a:p>
            <a:endParaRPr lang="en-US" dirty="0"/>
          </a:p>
          <a:p>
            <a:r>
              <a:rPr lang="en-US" dirty="0"/>
              <a:t>L298N:	-</a:t>
            </a:r>
            <a:r>
              <a:rPr lang="en-US" dirty="0" err="1"/>
              <a:t>motorvezérlő</a:t>
            </a:r>
            <a:r>
              <a:rPr lang="en-US" dirty="0"/>
              <a:t> </a:t>
            </a:r>
            <a:r>
              <a:rPr lang="en-US" dirty="0" err="1"/>
              <a:t>meghibásodás</a:t>
            </a:r>
            <a:r>
              <a:rPr lang="en-US" dirty="0"/>
              <a:t> </a:t>
            </a:r>
            <a:r>
              <a:rPr lang="en-US" dirty="0" err="1"/>
              <a:t>otó</a:t>
            </a:r>
            <a:r>
              <a:rPr lang="en-US" dirty="0"/>
              <a:t> </a:t>
            </a:r>
            <a:r>
              <a:rPr lang="en-US" dirty="0" err="1"/>
              <a:t>használom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robosztusabb</a:t>
            </a:r>
            <a:r>
              <a:rPr lang="en-US" dirty="0"/>
              <a:t>, </a:t>
            </a:r>
            <a:r>
              <a:rPr lang="en-US" dirty="0" err="1"/>
              <a:t>nehezebben</a:t>
            </a:r>
            <a:r>
              <a:rPr lang="en-US" dirty="0"/>
              <a:t> </a:t>
            </a:r>
            <a:r>
              <a:rPr lang="en-US" dirty="0" err="1"/>
              <a:t>hibásodik</a:t>
            </a:r>
            <a:r>
              <a:rPr lang="en-US" dirty="0"/>
              <a:t> meg</a:t>
            </a:r>
          </a:p>
          <a:p>
            <a:r>
              <a:rPr lang="en-US" dirty="0"/>
              <a:t>	-2 motor </a:t>
            </a:r>
            <a:r>
              <a:rPr lang="en-US" dirty="0" err="1"/>
              <a:t>vezérlésére</a:t>
            </a:r>
            <a:r>
              <a:rPr lang="en-US" dirty="0"/>
              <a:t> </a:t>
            </a:r>
            <a:r>
              <a:rPr lang="en-US" dirty="0" err="1"/>
              <a:t>alkalmas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/>
              <a:t>akár</a:t>
            </a:r>
            <a:r>
              <a:rPr lang="en-US" dirty="0"/>
              <a:t> 50V-ig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9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Tápellátás</a:t>
            </a:r>
            <a:r>
              <a:rPr lang="en-US" dirty="0"/>
              <a:t>: 	2db LiPo </a:t>
            </a:r>
            <a:r>
              <a:rPr lang="en-US" dirty="0" err="1"/>
              <a:t>cella</a:t>
            </a:r>
            <a:r>
              <a:rPr lang="en-US" dirty="0"/>
              <a:t>, </a:t>
            </a:r>
            <a:r>
              <a:rPr lang="en-US" dirty="0" err="1"/>
              <a:t>maximális</a:t>
            </a:r>
            <a:r>
              <a:rPr lang="en-US" dirty="0"/>
              <a:t> </a:t>
            </a:r>
            <a:r>
              <a:rPr lang="en-US" dirty="0" err="1"/>
              <a:t>feszültség</a:t>
            </a:r>
            <a:r>
              <a:rPr lang="en-US" dirty="0"/>
              <a:t>: 8,4V</a:t>
            </a:r>
          </a:p>
          <a:p>
            <a:r>
              <a:rPr lang="en-US" dirty="0"/>
              <a:t>	(</a:t>
            </a:r>
            <a:r>
              <a:rPr lang="en-US" dirty="0" err="1"/>
              <a:t>jelenleg</a:t>
            </a:r>
            <a:r>
              <a:rPr lang="en-US" dirty="0"/>
              <a:t> </a:t>
            </a:r>
            <a:r>
              <a:rPr lang="en-US" dirty="0" err="1"/>
              <a:t>kevés</a:t>
            </a:r>
            <a:r>
              <a:rPr lang="en-US" dirty="0"/>
              <a:t>, </a:t>
            </a:r>
            <a:r>
              <a:rPr lang="en-US" dirty="0" err="1"/>
              <a:t>már</a:t>
            </a:r>
            <a:r>
              <a:rPr lang="en-US" dirty="0"/>
              <a:t> van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akkumulátor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DC-DC </a:t>
            </a:r>
            <a:r>
              <a:rPr lang="en-US" dirty="0" err="1"/>
              <a:t>konverter</a:t>
            </a:r>
            <a:r>
              <a:rPr lang="en-US" dirty="0"/>
              <a:t> a </a:t>
            </a:r>
            <a:r>
              <a:rPr lang="en-US" dirty="0" err="1"/>
              <a:t>RPi</a:t>
            </a:r>
            <a:r>
              <a:rPr lang="en-US" dirty="0"/>
              <a:t> </a:t>
            </a:r>
            <a:r>
              <a:rPr lang="en-US" dirty="0" err="1"/>
              <a:t>táphoz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Arduino a </a:t>
            </a:r>
            <a:r>
              <a:rPr lang="en-US" dirty="0" err="1"/>
              <a:t>RPi</a:t>
            </a:r>
            <a:r>
              <a:rPr lang="en-US" dirty="0"/>
              <a:t> USB-</a:t>
            </a:r>
            <a:r>
              <a:rPr lang="en-US" dirty="0" err="1"/>
              <a:t>jéről</a:t>
            </a:r>
            <a:r>
              <a:rPr lang="en-US" dirty="0"/>
              <a:t> </a:t>
            </a:r>
            <a:r>
              <a:rPr lang="en-US" dirty="0" err="1"/>
              <a:t>kapja</a:t>
            </a:r>
            <a:endParaRPr lang="en-US" dirty="0"/>
          </a:p>
          <a:p>
            <a:r>
              <a:rPr lang="en-US" dirty="0"/>
              <a:t>	(</a:t>
            </a:r>
            <a:r>
              <a:rPr lang="en-US" dirty="0" err="1"/>
              <a:t>szenzorok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Arduinorol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Motorok</a:t>
            </a:r>
            <a:r>
              <a:rPr lang="en-US" dirty="0"/>
              <a:t>: 	350rpm, 12V -&gt; </a:t>
            </a:r>
            <a:r>
              <a:rPr lang="en-US" dirty="0" err="1"/>
              <a:t>táp</a:t>
            </a:r>
            <a:r>
              <a:rPr lang="en-US" dirty="0"/>
              <a:t> </a:t>
            </a:r>
            <a:r>
              <a:rPr lang="en-US" dirty="0" err="1"/>
              <a:t>kicsi</a:t>
            </a:r>
            <a:r>
              <a:rPr lang="en-US" dirty="0"/>
              <a:t>, </a:t>
            </a:r>
            <a:r>
              <a:rPr lang="en-US" dirty="0" err="1"/>
              <a:t>tervbe</a:t>
            </a:r>
            <a:r>
              <a:rPr lang="en-US" dirty="0"/>
              <a:t> van a </a:t>
            </a:r>
            <a:r>
              <a:rPr lang="en-US" dirty="0" err="1"/>
              <a:t>cseréje</a:t>
            </a:r>
            <a:r>
              <a:rPr lang="en-US" dirty="0"/>
              <a:t> (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változtatáson</a:t>
            </a:r>
            <a:r>
              <a:rPr lang="en-US" dirty="0"/>
              <a:t> </a:t>
            </a:r>
            <a:r>
              <a:rPr lang="en-US" dirty="0" err="1"/>
              <a:t>esett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hardver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4db debug led:   -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hálózat</a:t>
            </a:r>
            <a:r>
              <a:rPr lang="en-US" dirty="0"/>
              <a:t> </a:t>
            </a:r>
            <a:r>
              <a:rPr lang="en-US" dirty="0" err="1"/>
              <a:t>készenáll</a:t>
            </a:r>
            <a:r>
              <a:rPr lang="en-US" dirty="0"/>
              <a:t> </a:t>
            </a:r>
          </a:p>
          <a:p>
            <a:r>
              <a:rPr lang="en-US" dirty="0"/>
              <a:t>	    -</a:t>
            </a:r>
            <a:r>
              <a:rPr lang="en-US" dirty="0" err="1"/>
              <a:t>fut</a:t>
            </a:r>
            <a:r>
              <a:rPr lang="en-US" dirty="0"/>
              <a:t> a </a:t>
            </a:r>
            <a:r>
              <a:rPr lang="en-US" dirty="0" err="1"/>
              <a:t>labdakereső</a:t>
            </a:r>
            <a:r>
              <a:rPr lang="en-US" dirty="0"/>
              <a:t> program</a:t>
            </a:r>
          </a:p>
          <a:p>
            <a:r>
              <a:rPr lang="en-US" dirty="0"/>
              <a:t>	    -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labdát</a:t>
            </a:r>
            <a:endParaRPr lang="en-US" dirty="0"/>
          </a:p>
          <a:p>
            <a:r>
              <a:rPr lang="en-US" dirty="0"/>
              <a:t>	    -</a:t>
            </a:r>
            <a:r>
              <a:rPr lang="en-US" dirty="0" err="1"/>
              <a:t>invertálódik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frame-</a:t>
            </a:r>
            <a:r>
              <a:rPr lang="en-US" dirty="0" err="1"/>
              <a:t>kor</a:t>
            </a:r>
            <a:r>
              <a:rPr lang="en-US" dirty="0"/>
              <a:t>: framerate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debuggolható</a:t>
            </a:r>
            <a:endParaRPr lang="en-US" dirty="0"/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89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Konkrét</a:t>
            </a:r>
            <a:r>
              <a:rPr lang="en-US" dirty="0"/>
              <a:t> </a:t>
            </a:r>
            <a:r>
              <a:rPr lang="en-US" dirty="0" err="1"/>
              <a:t>összeköttetések</a:t>
            </a:r>
            <a:r>
              <a:rPr lang="en-US" dirty="0"/>
              <a:t>:</a:t>
            </a:r>
          </a:p>
          <a:p>
            <a:r>
              <a:rPr lang="en-US" dirty="0"/>
              <a:t>-Remote </a:t>
            </a:r>
            <a:r>
              <a:rPr lang="en-US" dirty="0" err="1"/>
              <a:t>módban</a:t>
            </a:r>
            <a:r>
              <a:rPr lang="en-US" dirty="0"/>
              <a:t> </a:t>
            </a:r>
            <a:r>
              <a:rPr lang="en-US" dirty="0" err="1"/>
              <a:t>WebSocketen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 </a:t>
            </a:r>
            <a:r>
              <a:rPr lang="en-US" dirty="0" err="1"/>
              <a:t>irányítható</a:t>
            </a:r>
            <a:r>
              <a:rPr lang="en-US" dirty="0"/>
              <a:t> 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alkalmazából</a:t>
            </a:r>
            <a:endParaRPr lang="en-US" dirty="0"/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RPi</a:t>
            </a:r>
            <a:r>
              <a:rPr lang="en-US" dirty="0"/>
              <a:t> – Camera: </a:t>
            </a:r>
            <a:r>
              <a:rPr lang="en-US" dirty="0" err="1"/>
              <a:t>saját</a:t>
            </a:r>
            <a:r>
              <a:rPr lang="en-US" dirty="0"/>
              <a:t> MIPI CSI port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RPi</a:t>
            </a:r>
            <a:r>
              <a:rPr lang="en-US" dirty="0"/>
              <a:t> – Arduino: </a:t>
            </a:r>
            <a:r>
              <a:rPr lang="en-US" dirty="0" err="1"/>
              <a:t>soros</a:t>
            </a:r>
            <a:r>
              <a:rPr lang="en-US" dirty="0"/>
              <a:t> port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en-US" dirty="0" err="1"/>
              <a:t>szenzorok</a:t>
            </a:r>
            <a:r>
              <a:rPr lang="en-US" dirty="0"/>
              <a:t>: I2C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- H-</a:t>
            </a:r>
            <a:r>
              <a:rPr lang="en-US" dirty="0" err="1"/>
              <a:t>híd</a:t>
            </a:r>
            <a:r>
              <a:rPr lang="en-US" dirty="0"/>
              <a:t>: </a:t>
            </a:r>
            <a:r>
              <a:rPr lang="en-US" dirty="0" err="1"/>
              <a:t>közvetlen</a:t>
            </a:r>
            <a:r>
              <a:rPr lang="en-US" dirty="0"/>
              <a:t> GPIO </a:t>
            </a:r>
            <a:r>
              <a:rPr lang="en-US" dirty="0" err="1"/>
              <a:t>lábak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4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Allokáció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kliens</a:t>
            </a:r>
            <a:r>
              <a:rPr lang="en-US" dirty="0"/>
              <a:t>: </a:t>
            </a:r>
            <a:r>
              <a:rPr lang="en-US" dirty="0" err="1"/>
              <a:t>távoli</a:t>
            </a:r>
            <a:r>
              <a:rPr lang="en-US" dirty="0"/>
              <a:t> PC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RPi</a:t>
            </a:r>
            <a:r>
              <a:rPr lang="en-US" dirty="0"/>
              <a:t> = </a:t>
            </a:r>
            <a:r>
              <a:rPr lang="en-US" dirty="0" err="1"/>
              <a:t>központi</a:t>
            </a:r>
            <a:r>
              <a:rPr lang="en-US" dirty="0"/>
              <a:t> </a:t>
            </a:r>
            <a:r>
              <a:rPr lang="en-US" dirty="0" err="1"/>
              <a:t>egység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Arduino + L298N = motor </a:t>
            </a:r>
            <a:r>
              <a:rPr lang="en-US" dirty="0" err="1"/>
              <a:t>kontroller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LSM303c = </a:t>
            </a:r>
            <a:r>
              <a:rPr lang="en-US" dirty="0" err="1"/>
              <a:t>szükséges</a:t>
            </a:r>
            <a:r>
              <a:rPr lang="en-US" dirty="0"/>
              <a:t> mag </a:t>
            </a:r>
            <a:r>
              <a:rPr lang="en-US" dirty="0" err="1"/>
              <a:t>és</a:t>
            </a:r>
            <a:r>
              <a:rPr lang="en-US" dirty="0"/>
              <a:t> acc 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BME280 = </a:t>
            </a:r>
            <a:r>
              <a:rPr lang="en-US" dirty="0" err="1"/>
              <a:t>szállított</a:t>
            </a:r>
            <a:r>
              <a:rPr lang="en-US" dirty="0"/>
              <a:t> </a:t>
            </a:r>
            <a:r>
              <a:rPr lang="en-US" dirty="0" err="1"/>
              <a:t>felszerelés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78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HSV </a:t>
            </a:r>
            <a:r>
              <a:rPr lang="en-US" dirty="0" err="1"/>
              <a:t>transzformáció</a:t>
            </a:r>
            <a:r>
              <a:rPr lang="en-US" dirty="0"/>
              <a:t>: 	Hue – Value – Saturation: 1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a </a:t>
            </a:r>
            <a:r>
              <a:rPr lang="en-US" dirty="0" err="1"/>
              <a:t>szín</a:t>
            </a:r>
            <a:r>
              <a:rPr lang="en-US" dirty="0"/>
              <a:t> </a:t>
            </a:r>
            <a:r>
              <a:rPr lang="en-US" dirty="0" err="1"/>
              <a:t>megállapításához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Color filter: 		Hue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színre</a:t>
            </a:r>
            <a:r>
              <a:rPr lang="en-US" dirty="0"/>
              <a:t>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 err="1"/>
              <a:t>rés</a:t>
            </a:r>
            <a:r>
              <a:rPr lang="en-US" dirty="0"/>
              <a:t> -&gt; </a:t>
            </a:r>
            <a:r>
              <a:rPr lang="en-US" dirty="0" err="1"/>
              <a:t>határok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: </a:t>
            </a:r>
            <a:r>
              <a:rPr lang="en-US" dirty="0" err="1"/>
              <a:t>fehér</a:t>
            </a:r>
            <a:r>
              <a:rPr lang="en-US" dirty="0"/>
              <a:t>, </a:t>
            </a:r>
            <a:r>
              <a:rPr lang="en-US" dirty="0" err="1"/>
              <a:t>azokon</a:t>
            </a:r>
            <a:r>
              <a:rPr lang="en-US" dirty="0"/>
              <a:t> </a:t>
            </a:r>
            <a:r>
              <a:rPr lang="en-US" dirty="0" err="1"/>
              <a:t>kívül</a:t>
            </a:r>
            <a:r>
              <a:rPr lang="en-US" dirty="0"/>
              <a:t> </a:t>
            </a:r>
            <a:r>
              <a:rPr lang="en-US" dirty="0" err="1"/>
              <a:t>fekete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Median blur:	</a:t>
            </a:r>
            <a:r>
              <a:rPr lang="en-US" dirty="0" err="1"/>
              <a:t>kontúrok</a:t>
            </a:r>
            <a:r>
              <a:rPr lang="en-US" dirty="0"/>
              <a:t> </a:t>
            </a:r>
            <a:r>
              <a:rPr lang="en-US" dirty="0" err="1"/>
              <a:t>erősebbé</a:t>
            </a:r>
            <a:r>
              <a:rPr lang="en-US" dirty="0"/>
              <a:t> </a:t>
            </a:r>
            <a:r>
              <a:rPr lang="en-US" dirty="0" err="1"/>
              <a:t>tétele</a:t>
            </a:r>
            <a:r>
              <a:rPr lang="en-US" dirty="0"/>
              <a:t>, </a:t>
            </a:r>
            <a:r>
              <a:rPr lang="en-US" dirty="0" err="1"/>
              <a:t>magas</a:t>
            </a:r>
            <a:r>
              <a:rPr lang="en-US" dirty="0"/>
              <a:t> </a:t>
            </a:r>
            <a:r>
              <a:rPr lang="en-US" dirty="0" err="1"/>
              <a:t>frekvenciás</a:t>
            </a:r>
            <a:r>
              <a:rPr lang="en-US" dirty="0"/>
              <a:t> </a:t>
            </a:r>
            <a:r>
              <a:rPr lang="en-US" dirty="0" err="1"/>
              <a:t>zaj</a:t>
            </a:r>
            <a:r>
              <a:rPr lang="en-US" dirty="0"/>
              <a:t> </a:t>
            </a:r>
            <a:r>
              <a:rPr lang="en-US" dirty="0" err="1"/>
              <a:t>szűrés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Hough circles:	</a:t>
            </a:r>
            <a:r>
              <a:rPr lang="en-US" dirty="0" err="1"/>
              <a:t>kör</a:t>
            </a:r>
            <a:r>
              <a:rPr lang="en-US" dirty="0"/>
              <a:t> </a:t>
            </a:r>
            <a:r>
              <a:rPr lang="en-US" dirty="0" err="1"/>
              <a:t>kereső</a:t>
            </a:r>
            <a:r>
              <a:rPr lang="en-US" dirty="0"/>
              <a:t> </a:t>
            </a:r>
            <a:r>
              <a:rPr lang="en-US" dirty="0" err="1"/>
              <a:t>transzf</a:t>
            </a:r>
            <a:r>
              <a:rPr lang="en-US" dirty="0"/>
              <a:t>., a </a:t>
            </a:r>
            <a:r>
              <a:rPr lang="en-US" dirty="0" err="1"/>
              <a:t>legbiztosabban</a:t>
            </a:r>
            <a:r>
              <a:rPr lang="en-US" dirty="0"/>
              <a:t> </a:t>
            </a:r>
            <a:r>
              <a:rPr lang="en-US" dirty="0" err="1"/>
              <a:t>körnek</a:t>
            </a:r>
            <a:r>
              <a:rPr lang="en-US" dirty="0"/>
              <a:t> </a:t>
            </a:r>
            <a:r>
              <a:rPr lang="en-US" dirty="0" err="1"/>
              <a:t>véltet</a:t>
            </a:r>
            <a:r>
              <a:rPr lang="en-US" dirty="0"/>
              <a:t> </a:t>
            </a:r>
            <a:r>
              <a:rPr lang="en-US" dirty="0" err="1"/>
              <a:t>tekinti</a:t>
            </a:r>
            <a:r>
              <a:rPr lang="en-US" dirty="0"/>
              <a:t> </a:t>
            </a:r>
            <a:r>
              <a:rPr lang="en-US" dirty="0" err="1"/>
              <a:t>labdának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ROI: 		a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/>
              <a:t>rt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becsült</a:t>
            </a:r>
            <a:r>
              <a:rPr lang="en-US" dirty="0"/>
              <a:t> </a:t>
            </a:r>
            <a:r>
              <a:rPr lang="en-US" dirty="0" err="1"/>
              <a:t>kör</a:t>
            </a:r>
            <a:r>
              <a:rPr lang="en-US" dirty="0"/>
              <a:t> </a:t>
            </a:r>
            <a:r>
              <a:rPr lang="en-US" dirty="0" err="1"/>
              <a:t>környékét</a:t>
            </a:r>
            <a:r>
              <a:rPr lang="en-US" dirty="0"/>
              <a:t> </a:t>
            </a:r>
            <a:r>
              <a:rPr lang="en-US" dirty="0" err="1"/>
              <a:t>ragadja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(</a:t>
            </a:r>
            <a:r>
              <a:rPr lang="en-US" dirty="0" err="1"/>
              <a:t>sugár</a:t>
            </a:r>
            <a:r>
              <a:rPr lang="en-US" dirty="0"/>
              <a:t>*1,5)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Szürkeárnyalatos</a:t>
            </a:r>
            <a:r>
              <a:rPr lang="en-US" dirty="0"/>
              <a:t> </a:t>
            </a:r>
            <a:r>
              <a:rPr lang="en-US" dirty="0" err="1"/>
              <a:t>hough</a:t>
            </a:r>
            <a:r>
              <a:rPr lang="en-US" dirty="0"/>
              <a:t> circles: a </a:t>
            </a:r>
            <a:r>
              <a:rPr lang="en-US" dirty="0" err="1"/>
              <a:t>szürkeárnyalatos</a:t>
            </a:r>
            <a:r>
              <a:rPr lang="en-US" dirty="0"/>
              <a:t> </a:t>
            </a:r>
            <a:r>
              <a:rPr lang="en-US" dirty="0" err="1"/>
              <a:t>képen</a:t>
            </a:r>
            <a:r>
              <a:rPr lang="en-US" dirty="0"/>
              <a:t> </a:t>
            </a:r>
            <a:r>
              <a:rPr lang="en-US" dirty="0" err="1"/>
              <a:t>pontosabban</a:t>
            </a:r>
            <a:r>
              <a:rPr lang="en-US" dirty="0"/>
              <a:t> </a:t>
            </a:r>
            <a:r>
              <a:rPr lang="en-US" dirty="0" err="1"/>
              <a:t>talál</a:t>
            </a:r>
            <a:r>
              <a:rPr lang="en-US" dirty="0"/>
              <a:t> </a:t>
            </a:r>
            <a:r>
              <a:rPr lang="en-US" dirty="0" err="1"/>
              <a:t>kört</a:t>
            </a:r>
            <a:r>
              <a:rPr lang="en-US" dirty="0"/>
              <a:t>,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volt </a:t>
            </a:r>
            <a:r>
              <a:rPr lang="en-US" dirty="0" err="1"/>
              <a:t>szükség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a </a:t>
            </a:r>
            <a:r>
              <a:rPr lang="en-US" dirty="0" err="1"/>
              <a:t>sz</a:t>
            </a:r>
            <a:r>
              <a:rPr lang="hu-HU" dirty="0"/>
              <a:t>ű</a:t>
            </a:r>
            <a:r>
              <a:rPr lang="en-US" dirty="0"/>
              <a:t>rt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a </a:t>
            </a:r>
            <a:r>
              <a:rPr lang="en-US" dirty="0" err="1"/>
              <a:t>sugár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zajos</a:t>
            </a:r>
            <a:r>
              <a:rPr lang="en-US" dirty="0"/>
              <a:t> volt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3A308-1734-4441-9614-10725DD81B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9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F1B4-5EF0-4255-8F1B-6A53AD4E6D1A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2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C4F1D-A457-4001-8FF1-AA971C93FCF2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89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6690-B852-4F03-9876-00B439DC2FE7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72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35B-4C9F-434F-A503-DB34F7CD2680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91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0391-23ED-4A07-AFE5-BE015F87A923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51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F9DB-0734-4A74-BBFB-BA4CF7DEDF7B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9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E6D9-0605-4236-8D73-77F0B90BE245}" type="datetime1">
              <a:rPr lang="hu-HU" smtClean="0"/>
              <a:t>2019. 05. 22.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55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9862-5DF7-4CAF-AC0B-4C41F3594B00}" type="datetime1">
              <a:rPr lang="hu-HU" smtClean="0"/>
              <a:t>2019. 05. 22.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2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5A35E-580B-4A98-8DF2-BF32CF32DD1B}" type="datetime1">
              <a:rPr lang="hu-HU" smtClean="0"/>
              <a:t>2019. 05. 22.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Autonóm mérőrobot - Izsó András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72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F6FA113-BDD4-4643-86F2-4D38C0912776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Autonóm mérőrobot - Izsó András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0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93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B6608F-5F4F-4079-9A27-F28AFBC25DD4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Autonóm mérőrobot - Izsó András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601A0D-ECB0-4237-B969-5CDDB5D0D80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2BA3F-84DB-4581-84FD-3C509D8B6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Autonóm </a:t>
            </a:r>
            <a:r>
              <a:rPr lang="en-US" dirty="0" err="1"/>
              <a:t>mérő</a:t>
            </a:r>
            <a:r>
              <a:rPr lang="hu-HU" dirty="0"/>
              <a:t>robot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1B8D821-2981-4B0C-B41E-21F517082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Izsó András</a:t>
            </a:r>
            <a:br>
              <a:rPr lang="en-US" dirty="0"/>
            </a:br>
            <a:r>
              <a:rPr lang="en-US" sz="1800" dirty="0" err="1"/>
              <a:t>Konzulens</a:t>
            </a:r>
            <a:r>
              <a:rPr lang="en-US" sz="1800" dirty="0"/>
              <a:t> – </a:t>
            </a:r>
            <a:r>
              <a:rPr lang="en-US" sz="1800" dirty="0" err="1"/>
              <a:t>Sárközy</a:t>
            </a:r>
            <a:r>
              <a:rPr lang="en-US" sz="1800" dirty="0"/>
              <a:t> </a:t>
            </a:r>
            <a:r>
              <a:rPr lang="en-US" sz="1800" dirty="0" err="1"/>
              <a:t>Péter</a:t>
            </a:r>
            <a:endParaRPr lang="en-US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E03E2C-25A0-4C7D-87ED-EE5B89BA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77D2-78FA-47C0-9C74-F070B6CD4E43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E80394-36E3-4BFF-AB86-70E47428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Autonóm</a:t>
            </a:r>
            <a:r>
              <a:rPr lang="en-GB" dirty="0"/>
              <a:t> </a:t>
            </a:r>
            <a:r>
              <a:rPr lang="en-GB" dirty="0" err="1"/>
              <a:t>mérőrobot</a:t>
            </a:r>
            <a:r>
              <a:rPr lang="en-GB" dirty="0"/>
              <a:t> - Izsó András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957231-CD61-45E3-9C85-56181537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0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6EE00D-FE07-4F48-A241-4AE738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Hardver</a:t>
            </a:r>
            <a:r>
              <a:rPr lang="en-US" dirty="0"/>
              <a:t> </a:t>
            </a:r>
            <a:r>
              <a:rPr lang="en-US" dirty="0" err="1"/>
              <a:t>összeköttetése</a:t>
            </a:r>
            <a:endParaRPr lang="hu-HU" dirty="0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CD82F3F2-3BD5-47AB-AE19-575534735E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85" b="-26085"/>
          <a:stretch/>
        </p:blipFill>
        <p:spPr>
          <a:xfrm>
            <a:off x="12" y="0"/>
            <a:ext cx="9143989" cy="4915076"/>
          </a:xfrm>
          <a:solidFill>
            <a:schemeClr val="bg1"/>
          </a:solidFill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4F676B6C-FF99-481F-9830-B7F7A905D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08079-8938-4D9D-8F66-A19BC68B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7BCD542-F480-4138-A5E8-5D41A2BD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08035F6-721E-4FA3-B853-24E7061C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5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4BE9A4-2886-4301-A405-D2266ABC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Hardver</a:t>
            </a:r>
            <a:r>
              <a:rPr lang="en-US" dirty="0"/>
              <a:t> </a:t>
            </a:r>
            <a:r>
              <a:rPr lang="en-US" dirty="0" err="1"/>
              <a:t>összeköttetése</a:t>
            </a:r>
            <a:endParaRPr lang="hu-HU" dirty="0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3599EBD5-841E-4561-9497-A04F1886DC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85" b="-26085"/>
          <a:stretch/>
        </p:blipFill>
        <p:spPr>
          <a:xfrm>
            <a:off x="12" y="0"/>
            <a:ext cx="9143989" cy="4915076"/>
          </a:xfrm>
          <a:solidFill>
            <a:schemeClr val="bg1"/>
          </a:solidFill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380F4C99-6875-4FDF-85DE-CCBE8B074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B496B9-0237-425E-B772-65F3D2DB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E49433A-2B07-41CB-9529-32FE261B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3830CA8-FE5D-4B5A-A565-A073BBE8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67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3FFE90-799D-4685-A1E4-3F98607A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/>
          <a:p>
            <a:r>
              <a:rPr lang="en-US"/>
              <a:t>Szoftveres megoldások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F580843E-D6CB-40B4-AFDC-AF0086354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0" y="965955"/>
            <a:ext cx="4868863" cy="4789565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403E6C5A-3E91-467B-8608-09CAEB742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7CE08B-94EC-477D-8E55-4D9E0BB4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/>
          <a:p>
            <a:fld id="{5F6FA113-BDD4-4643-86F2-4D38C0912776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99A995-259F-4018-8705-2287A66B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BDDD74E-3063-4404-B66E-062F3C29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F2601A0D-ECB0-4237-B969-5CDDB5D0D80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04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98F9A0-BAB1-45BE-AEBA-37D8056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83" y="5636826"/>
            <a:ext cx="7585234" cy="8229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képfeldolgozás</a:t>
            </a:r>
            <a:r>
              <a:rPr lang="en-US" dirty="0"/>
              <a:t> </a:t>
            </a:r>
            <a:r>
              <a:rPr lang="en-US" dirty="0" err="1"/>
              <a:t>folyamata</a:t>
            </a:r>
            <a:endParaRPr lang="hu-HU" dirty="0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8CD67EDD-0D34-4110-8527-8BAC8853E0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59" t="125" r="-10759" b="125"/>
          <a:stretch/>
        </p:blipFill>
        <p:spPr>
          <a:xfrm>
            <a:off x="-769147" y="-1"/>
            <a:ext cx="10313197" cy="5543551"/>
          </a:xfrm>
          <a:solidFill>
            <a:schemeClr val="bg1"/>
          </a:solidFill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AF6D65FD-5ED1-41B0-9D56-626FB928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71D523-EDEF-4E4A-AA60-F5A1D565B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CACA590-B1CD-4C2B-B04C-A0A6637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32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90F45B-20A6-4354-BDC1-2911CF63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hu-HU" dirty="0"/>
              <a:t>ű</a:t>
            </a:r>
            <a:r>
              <a:rPr lang="en-US" dirty="0" err="1"/>
              <a:t>ködés</a:t>
            </a:r>
            <a:r>
              <a:rPr lang="en-US" dirty="0"/>
              <a:t> </a:t>
            </a:r>
            <a:r>
              <a:rPr lang="en-US" dirty="0" err="1"/>
              <a:t>közben</a:t>
            </a:r>
            <a:endParaRPr lang="hu-HU" dirty="0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0F1E6D88-6CBD-490A-B373-57977B85AD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9024"/>
          <a:stretch>
            <a:fillRect/>
          </a:stretch>
        </p:blipFill>
        <p:spPr/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5ABC6DC4-A29D-4A1E-AEE6-73BF4D4AE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04E050A-5090-459F-BC0A-7BC7BC64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1B16FEF-AE4C-4519-BC6C-99FAC04B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95856BE-1AE1-4428-8BBE-EF6200A9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9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0A82D0-BC12-441A-8490-1E932151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82" y="5637090"/>
            <a:ext cx="7585234" cy="822960"/>
          </a:xfrm>
        </p:spPr>
        <p:txBody>
          <a:bodyPr/>
          <a:lstStyle/>
          <a:p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felhasználói</a:t>
            </a:r>
            <a:r>
              <a:rPr lang="en-US" dirty="0"/>
              <a:t> </a:t>
            </a:r>
            <a:r>
              <a:rPr lang="en-US" dirty="0" err="1"/>
              <a:t>felülete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B683488-A958-41EC-8893-0DD6483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8F4F-413A-4189-85A5-50F643268E85}" type="datetime1">
              <a:rPr lang="hu-HU" smtClean="0"/>
              <a:t>2019. 05. 22.</a:t>
            </a:fld>
            <a:endParaRPr lang="en-GB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34C46A-6AC8-4357-9425-C8F4E372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6B95F95-90CA-4D57-B8B7-4AB46936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15</a:t>
            </a:fld>
            <a:endParaRPr lang="en-GB"/>
          </a:p>
        </p:txBody>
      </p:sp>
      <p:sp>
        <p:nvSpPr>
          <p:cNvPr id="10" name="Kép helye 9">
            <a:extLst>
              <a:ext uri="{FF2B5EF4-FFF2-40B4-BE49-F238E27FC236}">
                <a16:creationId xmlns:a16="http://schemas.microsoft.com/office/drawing/2014/main" id="{A1215B0E-6A11-4C4D-85A5-E05A28C93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33088"/>
            <a:ext cx="9143989" cy="5495925"/>
          </a:xfrm>
          <a:solidFill>
            <a:schemeClr val="bg1"/>
          </a:solidFill>
        </p:spPr>
      </p:sp>
      <p:pic>
        <p:nvPicPr>
          <p:cNvPr id="11" name="Kép helye 7">
            <a:extLst>
              <a:ext uri="{FF2B5EF4-FFF2-40B4-BE49-F238E27FC236}">
                <a16:creationId xmlns:a16="http://schemas.microsoft.com/office/drawing/2014/main" id="{13AFBAA0-934F-4C0C-BFB5-AE42FE1BF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8" t="83" r="208" b="163"/>
          <a:stretch/>
        </p:blipFill>
        <p:spPr>
          <a:xfrm>
            <a:off x="0" y="-1"/>
            <a:ext cx="9143989" cy="54959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ECE170F-7022-4CDD-9BFF-3141C8229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" y="10076"/>
            <a:ext cx="9121853" cy="54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616DE4-CCEB-4BF4-9EB3-1F5D6D4A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tervek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5DE555-1822-49BC-AF0A-99FEE7D1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Hardver</a:t>
            </a:r>
            <a:r>
              <a:rPr lang="en-US" dirty="0"/>
              <a:t> </a:t>
            </a:r>
            <a:r>
              <a:rPr lang="en-US" dirty="0" err="1"/>
              <a:t>véglegesítése</a:t>
            </a:r>
            <a:endParaRPr lang="en-US" dirty="0"/>
          </a:p>
          <a:p>
            <a:pPr lvl="1"/>
            <a:r>
              <a:rPr lang="en-US" dirty="0" err="1"/>
              <a:t>Akkumulátor</a:t>
            </a:r>
            <a:r>
              <a:rPr lang="en-US" dirty="0"/>
              <a:t> </a:t>
            </a:r>
            <a:r>
              <a:rPr lang="en-US" dirty="0" err="1"/>
              <a:t>cseréje</a:t>
            </a:r>
            <a:endParaRPr lang="en-US" dirty="0"/>
          </a:p>
          <a:p>
            <a:pPr lvl="1"/>
            <a:r>
              <a:rPr lang="en-US" dirty="0" err="1"/>
              <a:t>Enkóder</a:t>
            </a:r>
            <a:r>
              <a:rPr lang="en-US" dirty="0"/>
              <a:t> </a:t>
            </a:r>
            <a:r>
              <a:rPr lang="en-US" dirty="0" err="1"/>
              <a:t>felszerelés</a:t>
            </a:r>
            <a:endParaRPr lang="en-US" dirty="0"/>
          </a:p>
          <a:p>
            <a:r>
              <a:rPr lang="en-US" dirty="0"/>
              <a:t>Robot 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körű</a:t>
            </a:r>
            <a:r>
              <a:rPr lang="en-US" dirty="0"/>
              <a:t> </a:t>
            </a:r>
            <a:r>
              <a:rPr lang="en-US" dirty="0" err="1"/>
              <a:t>autonomizálása</a:t>
            </a:r>
            <a:endParaRPr lang="en-US" dirty="0"/>
          </a:p>
          <a:p>
            <a:pPr lvl="1"/>
            <a:r>
              <a:rPr lang="en-US" dirty="0"/>
              <a:t>SLAM </a:t>
            </a:r>
            <a:r>
              <a:rPr lang="en-US" dirty="0" err="1"/>
              <a:t>algoritmus</a:t>
            </a:r>
            <a:endParaRPr lang="en-US" dirty="0"/>
          </a:p>
          <a:p>
            <a:pPr lvl="2"/>
            <a:r>
              <a:rPr lang="en-US" dirty="0" err="1"/>
              <a:t>Környezet</a:t>
            </a:r>
            <a:r>
              <a:rPr lang="en-US" dirty="0"/>
              <a:t> </a:t>
            </a:r>
            <a:r>
              <a:rPr lang="en-US" dirty="0" err="1"/>
              <a:t>feltérképezése</a:t>
            </a:r>
            <a:endParaRPr lang="en-US" dirty="0"/>
          </a:p>
          <a:p>
            <a:pPr lvl="2"/>
            <a:r>
              <a:rPr lang="en-US" dirty="0" err="1"/>
              <a:t>Tájékozódás</a:t>
            </a:r>
            <a:endParaRPr lang="en-US" dirty="0"/>
          </a:p>
          <a:p>
            <a:r>
              <a:rPr lang="en-US" dirty="0" err="1"/>
              <a:t>Hosszútávú</a:t>
            </a:r>
            <a:r>
              <a:rPr lang="en-US" dirty="0"/>
              <a:t> </a:t>
            </a:r>
            <a:r>
              <a:rPr lang="en-US" dirty="0" err="1"/>
              <a:t>cél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Önállóan</a:t>
            </a:r>
            <a:r>
              <a:rPr lang="en-US" dirty="0"/>
              <a:t> </a:t>
            </a:r>
            <a:r>
              <a:rPr lang="en-US" dirty="0" err="1"/>
              <a:t>képes</a:t>
            </a:r>
            <a:r>
              <a:rPr lang="en-US" dirty="0"/>
              <a:t> </a:t>
            </a:r>
            <a:r>
              <a:rPr lang="en-US" dirty="0" err="1"/>
              <a:t>mérést</a:t>
            </a:r>
            <a:r>
              <a:rPr lang="en-US" dirty="0"/>
              <a:t> </a:t>
            </a:r>
            <a:r>
              <a:rPr lang="en-US" dirty="0" err="1"/>
              <a:t>végezni</a:t>
            </a:r>
            <a:endParaRPr lang="en-US" dirty="0"/>
          </a:p>
          <a:p>
            <a:pPr lvl="1"/>
            <a:r>
              <a:rPr lang="en-US" dirty="0" err="1"/>
              <a:t>Nehezen</a:t>
            </a:r>
            <a:r>
              <a:rPr lang="en-US" dirty="0"/>
              <a:t> </a:t>
            </a:r>
            <a:r>
              <a:rPr lang="en-US" dirty="0" err="1"/>
              <a:t>elérhető</a:t>
            </a:r>
            <a:r>
              <a:rPr lang="en-US" dirty="0"/>
              <a:t> </a:t>
            </a:r>
            <a:r>
              <a:rPr lang="en-US" dirty="0" err="1"/>
              <a:t>helyek</a:t>
            </a:r>
            <a:r>
              <a:rPr lang="en-US" dirty="0"/>
              <a:t> </a:t>
            </a:r>
            <a:r>
              <a:rPr lang="en-US" dirty="0" err="1"/>
              <a:t>megközelítése</a:t>
            </a:r>
            <a:endParaRPr lang="en-US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2EBF78-6F29-4765-8D7E-C06A3B92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CBBD-EBE3-47F3-A1C0-35A2CBFE8686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06E547D-956D-41CF-BC5C-021D3FC7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F47A750-03A2-4305-9010-CBCC8655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6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F51C98-70E8-4B02-AD6F-92A61F393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Köszönöm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!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FBF52A-67ED-4EBB-B72C-217E2E6A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2AB3A0-F316-4F11-A2C2-AE9A58A9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F1B4-5EF0-4255-8F1B-6A53AD4E6D1A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2B7108-E42B-4DAB-B344-BE27C480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C2EA5DF-1F62-45D2-9D86-C42B021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9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helye 8">
            <a:extLst>
              <a:ext uri="{FF2B5EF4-FFF2-40B4-BE49-F238E27FC236}">
                <a16:creationId xmlns:a16="http://schemas.microsoft.com/office/drawing/2014/main" id="{1F6CDBE9-E68B-4CDD-B536-9DDD67388D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"/>
          <a:stretch/>
        </p:blipFill>
        <p:spPr>
          <a:xfrm>
            <a:off x="-71830" y="-272165"/>
            <a:ext cx="9287659" cy="5185909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7B24618-4F5C-4D53-9632-891C69D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 </a:t>
            </a:r>
            <a:r>
              <a:rPr lang="hu-HU" dirty="0"/>
              <a:t>összeszerelt</a:t>
            </a:r>
            <a:r>
              <a:rPr lang="en-US" dirty="0"/>
              <a:t> robot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6A9B26-9C0D-44F5-944C-0D13E3591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DA6A5CC-AD98-43D3-B25D-D821A25C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56AE-1B97-4BAB-B6ED-B883FEBC8AC3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4AF4E9C-0D3C-4208-8E0D-46E24201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99100C6-1743-4E33-A4E5-9912F212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13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C8759-ACE0-40EA-9FF8-711831CA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Funkcionális</a:t>
            </a:r>
            <a:r>
              <a:rPr lang="en-US" dirty="0"/>
              <a:t> </a:t>
            </a:r>
            <a:r>
              <a:rPr lang="en-US" dirty="0" err="1"/>
              <a:t>felépítés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A31FCB0-5B23-4A09-8036-AD9ED6640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317699"/>
            <a:ext cx="4868862" cy="6086078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4ECBB5C5-3731-4EE2-9B91-3F6F6B451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EA7FB28-1109-4108-BCB2-C6ACE2D7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FA113-BDD4-4643-86F2-4D38C0912776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081A0B8-0193-4228-BC9D-7BC9285E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BB85BA-D781-4E68-92C4-136439CE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77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1CAA8-156B-420A-BA22-27C57BFE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/>
          <a:lstStyle/>
          <a:p>
            <a:r>
              <a:rPr lang="en-US"/>
              <a:t>A rendszer felépítése</a:t>
            </a:r>
            <a:endParaRPr lang="hu-HU" dirty="0"/>
          </a:p>
        </p:txBody>
      </p:sp>
      <p:pic>
        <p:nvPicPr>
          <p:cNvPr id="11" name="Kép helye 10">
            <a:extLst>
              <a:ext uri="{FF2B5EF4-FFF2-40B4-BE49-F238E27FC236}">
                <a16:creationId xmlns:a16="http://schemas.microsoft.com/office/drawing/2014/main" id="{7EAA4719-E905-4FD8-AC94-BB6A5D9F91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" y="245665"/>
            <a:ext cx="9143989" cy="4423745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8EFBA1CD-5B9A-49DF-B5AB-6130609B5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31DA719-607E-46B3-BFFA-942D31E9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B73F12E7-7769-4406-AE39-74A3D9FD7E02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6CD2664-0C5F-4546-94D7-A19C7147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096910D-D071-416A-A00B-863C4486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F2601A0D-ECB0-4237-B969-5CDDB5D0D80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02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3AD724-BA8B-46F5-B85D-E20362CF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Komponensek</a:t>
            </a:r>
            <a:r>
              <a:rPr lang="en-US" dirty="0"/>
              <a:t> </a:t>
            </a:r>
            <a:r>
              <a:rPr lang="en-US" dirty="0" err="1"/>
              <a:t>kapcsolatai</a:t>
            </a:r>
            <a:endParaRPr lang="hu-HU" dirty="0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8500A90E-95B7-4476-ADFD-BD54FEA0A5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-23973" b="-38920"/>
          <a:stretch/>
        </p:blipFill>
        <p:spPr>
          <a:xfrm>
            <a:off x="0" y="0"/>
            <a:ext cx="9144002" cy="4915076"/>
          </a:xfrm>
          <a:solidFill>
            <a:schemeClr val="bg1"/>
          </a:solidFill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3A3FF5BD-BEF7-44D4-9622-1877F65D5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BC1E8C-4B31-4AAF-94FB-67868A80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AFBC-E186-4A63-89B1-C47CF44B54AE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9271C1-2EBB-4EC9-B7E0-783C8085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93CF86-4325-4334-9AF6-F4CD40FF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9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8663EE-8837-481A-8CB7-EC6FC292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/>
          <a:p>
            <a:r>
              <a:rPr lang="en-US"/>
              <a:t>Hardver felépítés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3E5EEDC2-E60A-40B3-B9B1-6BCD69C50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2" y="613928"/>
            <a:ext cx="6065838" cy="5444088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F8434606-8D76-4F6E-948D-B9F930A53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/>
          <a:lstStyle/>
          <a:p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EF3591-EC48-4EFC-A66E-79A88606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/>
          <a:p>
            <a:fld id="{5F6FA113-BDD4-4643-86F2-4D38C0912776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49E90A9-DAC0-426F-B657-37C6C5AA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030D7F-B7BD-40EC-A971-40C66131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F2601A0D-ECB0-4237-B969-5CDDB5D0D80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12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8089A3-8905-4B98-9A47-1F46FD81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Felhasznált</a:t>
            </a:r>
            <a:r>
              <a:rPr lang="en-US" dirty="0"/>
              <a:t> </a:t>
            </a:r>
            <a:r>
              <a:rPr lang="en-US" dirty="0" err="1"/>
              <a:t>eszközök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AA3233-66AE-4A09-AAFC-AF85F63DE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3b+</a:t>
            </a:r>
          </a:p>
          <a:p>
            <a:pPr lvl="1"/>
            <a:r>
              <a:rPr lang="en-US" dirty="0" err="1"/>
              <a:t>Kellő</a:t>
            </a:r>
            <a:r>
              <a:rPr lang="en-US" dirty="0"/>
              <a:t> </a:t>
            </a:r>
            <a:r>
              <a:rPr lang="en-US" dirty="0" err="1"/>
              <a:t>erőforrás</a:t>
            </a:r>
            <a:r>
              <a:rPr lang="en-US" dirty="0"/>
              <a:t> a </a:t>
            </a:r>
            <a:r>
              <a:rPr lang="en-US" dirty="0" err="1"/>
              <a:t>képfeldolgozáshoz</a:t>
            </a:r>
            <a:endParaRPr lang="en-US" dirty="0"/>
          </a:p>
          <a:p>
            <a:pPr lvl="1"/>
            <a:r>
              <a:rPr lang="en-US" dirty="0" err="1"/>
              <a:t>Beépített</a:t>
            </a:r>
            <a:r>
              <a:rPr lang="en-US" dirty="0"/>
              <a:t>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GPIO </a:t>
            </a:r>
            <a:r>
              <a:rPr lang="en-US" dirty="0" err="1"/>
              <a:t>pinek</a:t>
            </a:r>
            <a:endParaRPr lang="en-US" dirty="0"/>
          </a:p>
          <a:p>
            <a:pPr lvl="1"/>
            <a:r>
              <a:rPr lang="en-US" dirty="0" err="1"/>
              <a:t>Elterjedt</a:t>
            </a:r>
            <a:r>
              <a:rPr lang="en-US" dirty="0"/>
              <a:t> =&gt;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forrás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178DEC-47B4-4886-88CE-87052AE8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35B-4C9F-434F-A503-DB34F7CD2680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981A0A-7F32-40EE-ACF1-43F53AAD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25349C-A54F-493D-9EB8-F8617F92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7</a:t>
            </a:fld>
            <a:endParaRPr lang="en-GB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90BFB91-88FE-4C5C-B331-EFC67B964863}"/>
              </a:ext>
            </a:extLst>
          </p:cNvPr>
          <p:cNvSpPr txBox="1"/>
          <p:nvPr/>
        </p:nvSpPr>
        <p:spPr>
          <a:xfrm>
            <a:off x="5204459" y="4550387"/>
            <a:ext cx="3280410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UNO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Eredetileg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ESP8266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Motorvezérlés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szenzor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kezelés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leválasztása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hu-H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Kapcsolódó kép">
            <a:extLst>
              <a:ext uri="{FF2B5EF4-FFF2-40B4-BE49-F238E27FC236}">
                <a16:creationId xmlns:a16="http://schemas.microsoft.com/office/drawing/2014/main" id="{61814CCE-33AB-4D3B-BE9C-60F560186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12413" r="3529" b="11100"/>
          <a:stretch/>
        </p:blipFill>
        <p:spPr bwMode="auto">
          <a:xfrm>
            <a:off x="704850" y="3500564"/>
            <a:ext cx="3352801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 a következőre: „raspberry pi  3b+ pinout”">
            <a:extLst>
              <a:ext uri="{FF2B5EF4-FFF2-40B4-BE49-F238E27FC236}">
                <a16:creationId xmlns:a16="http://schemas.microsoft.com/office/drawing/2014/main" id="{8C0CD854-3139-4E22-83F2-1277F22F2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8699"/>
          <a:stretch/>
        </p:blipFill>
        <p:spPr bwMode="auto">
          <a:xfrm>
            <a:off x="4572000" y="1845734"/>
            <a:ext cx="1809742" cy="27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éptalálat a következőre: „raspberry pi  3b+ pinout”">
            <a:extLst>
              <a:ext uri="{FF2B5EF4-FFF2-40B4-BE49-F238E27FC236}">
                <a16:creationId xmlns:a16="http://schemas.microsoft.com/office/drawing/2014/main" id="{83202A64-F5CB-4158-9F53-DCB50C84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15" y="1779910"/>
            <a:ext cx="1518117" cy="27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4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D4F383-A6E6-4E48-B4D2-2E49AF49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Felhasznált</a:t>
            </a:r>
            <a:r>
              <a:rPr lang="en-US" dirty="0"/>
              <a:t> </a:t>
            </a:r>
            <a:r>
              <a:rPr lang="en-US" dirty="0" err="1"/>
              <a:t>eszközök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0E4AA6-9119-4334-B1D9-4DBC17A66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747833"/>
            <a:ext cx="3901441" cy="1583266"/>
          </a:xfrm>
        </p:spPr>
        <p:txBody>
          <a:bodyPr>
            <a:normAutofit/>
          </a:bodyPr>
          <a:lstStyle/>
          <a:p>
            <a:r>
              <a:rPr lang="en-US" sz="1600" dirty="0"/>
              <a:t>LSM303c magnetometer </a:t>
            </a:r>
            <a:r>
              <a:rPr lang="en-US" sz="1600" dirty="0" err="1"/>
              <a:t>és</a:t>
            </a:r>
            <a:r>
              <a:rPr lang="en-US" sz="1600" dirty="0"/>
              <a:t> </a:t>
            </a:r>
            <a:r>
              <a:rPr lang="en-US" sz="1600" dirty="0" err="1"/>
              <a:t>gyorsulásmérő</a:t>
            </a:r>
            <a:endParaRPr lang="en-US" sz="1600" dirty="0"/>
          </a:p>
          <a:p>
            <a:pPr lvl="1"/>
            <a:r>
              <a:rPr lang="en-US" sz="1400" dirty="0"/>
              <a:t>2 </a:t>
            </a:r>
            <a:r>
              <a:rPr lang="en-US" sz="1400" dirty="0" err="1"/>
              <a:t>az</a:t>
            </a:r>
            <a:r>
              <a:rPr lang="en-US" sz="1400" dirty="0"/>
              <a:t> 1-ben</a:t>
            </a:r>
          </a:p>
          <a:p>
            <a:pPr lvl="1"/>
            <a:r>
              <a:rPr lang="en-US" sz="1400" dirty="0"/>
              <a:t>Robot </a:t>
            </a:r>
            <a:r>
              <a:rPr lang="en-US" sz="1400" dirty="0" err="1"/>
              <a:t>abszolút</a:t>
            </a:r>
            <a:r>
              <a:rPr lang="en-US" sz="1400" dirty="0"/>
              <a:t> </a:t>
            </a:r>
            <a:r>
              <a:rPr lang="en-US" sz="1400" dirty="0" err="1"/>
              <a:t>pozícioójának</a:t>
            </a:r>
            <a:r>
              <a:rPr lang="en-US" sz="1400" dirty="0"/>
              <a:t> </a:t>
            </a:r>
            <a:r>
              <a:rPr lang="en-US" sz="1400" dirty="0" err="1"/>
              <a:t>meghatározásához</a:t>
            </a:r>
            <a:endParaRPr lang="en-US" sz="1400" dirty="0"/>
          </a:p>
          <a:p>
            <a:pPr lvl="1"/>
            <a:r>
              <a:rPr lang="en-US" sz="1400" dirty="0" err="1"/>
              <a:t>Olcsó</a:t>
            </a:r>
            <a:r>
              <a:rPr lang="en-US" sz="1400" dirty="0"/>
              <a:t>, de </a:t>
            </a:r>
            <a:r>
              <a:rPr lang="en-US" sz="1400" dirty="0" err="1"/>
              <a:t>kellő</a:t>
            </a:r>
            <a:r>
              <a:rPr lang="en-US" sz="1400" dirty="0"/>
              <a:t> </a:t>
            </a:r>
            <a:r>
              <a:rPr lang="en-US" sz="1400" dirty="0" err="1"/>
              <a:t>pontosság</a:t>
            </a:r>
            <a:r>
              <a:rPr lang="en-US" sz="1400" dirty="0"/>
              <a:t> </a:t>
            </a:r>
            <a:r>
              <a:rPr lang="en-US" sz="1400" dirty="0" err="1"/>
              <a:t>érhető</a:t>
            </a:r>
            <a:r>
              <a:rPr lang="en-US" sz="1400" dirty="0"/>
              <a:t> el </a:t>
            </a:r>
            <a:r>
              <a:rPr lang="en-US" sz="1400" dirty="0" err="1"/>
              <a:t>vele</a:t>
            </a:r>
            <a:endParaRPr lang="en-US" sz="1400" dirty="0"/>
          </a:p>
          <a:p>
            <a:pPr lvl="1"/>
            <a:r>
              <a:rPr lang="en-US" sz="1400" dirty="0"/>
              <a:t>I2C, SPI </a:t>
            </a:r>
            <a:r>
              <a:rPr lang="en-US" sz="1400" dirty="0" err="1"/>
              <a:t>támogatás</a:t>
            </a:r>
            <a:endParaRPr lang="hu-HU" sz="1400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8742B5-BBD5-4B3B-8F4B-37681F0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35B-4C9F-434F-A503-DB34F7CD2680}" type="datetime1">
              <a:rPr lang="hu-HU" smtClean="0"/>
              <a:t>2019. 05. 22.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85AD725-D49C-4442-B3C1-69DDA383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A4538D-60C1-49F3-A55F-26D83631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8</a:t>
            </a:fld>
            <a:endParaRPr lang="en-GB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772D2D1-5F73-4D47-A1E8-B6632FF27388}"/>
              </a:ext>
            </a:extLst>
          </p:cNvPr>
          <p:cNvSpPr txBox="1"/>
          <p:nvPr/>
        </p:nvSpPr>
        <p:spPr>
          <a:xfrm>
            <a:off x="4794897" y="3428999"/>
            <a:ext cx="3173689" cy="161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BME280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légkör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szenzor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Páratartalom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nyomás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hőmérséklet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Szállított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szenzorokat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képviseli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Árához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képest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jó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pontosság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I2C, SPI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támogatás</a:t>
            </a:r>
            <a:endParaRPr lang="hu-H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A2CAE93-FB8B-4807-8E5C-F14096F52C14}"/>
              </a:ext>
            </a:extLst>
          </p:cNvPr>
          <p:cNvSpPr txBox="1"/>
          <p:nvPr/>
        </p:nvSpPr>
        <p:spPr>
          <a:xfrm>
            <a:off x="822959" y="5047905"/>
            <a:ext cx="3901441" cy="140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L298N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motorvezérlő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csatornás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H-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híd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Eredeti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motorvezérlő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meghibásodott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Ez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robosztusabb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endParaRPr lang="hu-H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Képtalálat a következőre: „lsm303c”">
            <a:extLst>
              <a:ext uri="{FF2B5EF4-FFF2-40B4-BE49-F238E27FC236}">
                <a16:creationId xmlns:a16="http://schemas.microsoft.com/office/drawing/2014/main" id="{36B593D0-B3DE-4BB5-BDA4-12C697CB0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4513" r="5115" b="4353"/>
          <a:stretch/>
        </p:blipFill>
        <p:spPr bwMode="auto">
          <a:xfrm>
            <a:off x="5582031" y="1801988"/>
            <a:ext cx="1599422" cy="158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4C11475-2F02-4107-9568-12A6E6348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87" y="3385254"/>
            <a:ext cx="2565013" cy="1404993"/>
          </a:xfrm>
          <a:prstGeom prst="rect">
            <a:avLst/>
          </a:prstGeom>
        </p:spPr>
      </p:pic>
      <p:pic>
        <p:nvPicPr>
          <p:cNvPr id="2052" name="Picture 4" descr="Képtalálat a következőre: „l298n”">
            <a:extLst>
              <a:ext uri="{FF2B5EF4-FFF2-40B4-BE49-F238E27FC236}">
                <a16:creationId xmlns:a16="http://schemas.microsoft.com/office/drawing/2014/main" id="{EE3134C2-3A1C-400B-8A27-E9DFFC22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t="10662" r="23262" b="13520"/>
          <a:stretch/>
        </p:blipFill>
        <p:spPr bwMode="auto">
          <a:xfrm>
            <a:off x="5708745" y="4836975"/>
            <a:ext cx="1412491" cy="15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8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ED9476-B475-4F8B-AE01-3256C61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kapcsolási</a:t>
            </a:r>
            <a:r>
              <a:rPr lang="en-US" dirty="0"/>
              <a:t> </a:t>
            </a:r>
            <a:r>
              <a:rPr lang="en-US" dirty="0" err="1"/>
              <a:t>rajza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E80CAC-5B88-4ACF-BAC3-ACE667E4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F87DF7F-3A20-4F3A-88F7-28AF23F6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B1E5-7DFC-473C-85A8-5B7A3A0EE2C7}" type="datetime1">
              <a:rPr lang="hu-HU" smtClean="0"/>
              <a:t>2019. 05. 22.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886037-8DCE-43FD-B4D3-7C62C374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Autonóm mérőrobot - Izsó András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FAB628-FEC8-4A61-A03D-CC130D98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1A0D-ECB0-4237-B969-5CDDB5D0D809}" type="slidenum">
              <a:rPr lang="en-GB" smtClean="0"/>
              <a:t>9</a:t>
            </a:fld>
            <a:endParaRPr lang="en-GB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B2FF000A-8A3D-4F7E-BA02-AFEB2363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" y="-32236"/>
            <a:ext cx="9100682" cy="49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7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ktív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6195</TotalTime>
  <Words>486</Words>
  <Application>Microsoft Office PowerPoint</Application>
  <PresentationFormat>Diavetítés a képernyőre (4:3 oldalarány)</PresentationFormat>
  <Paragraphs>201</Paragraphs>
  <Slides>17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Retrospektív</vt:lpstr>
      <vt:lpstr>Autonóm mérőrobot</vt:lpstr>
      <vt:lpstr>Az összeszerelt robot</vt:lpstr>
      <vt:lpstr>Funkcionális felépítés</vt:lpstr>
      <vt:lpstr>A rendszer felépítése</vt:lpstr>
      <vt:lpstr>Komponensek kapcsolatai</vt:lpstr>
      <vt:lpstr>Hardver felépítés</vt:lpstr>
      <vt:lpstr>Felhasznált eszközök</vt:lpstr>
      <vt:lpstr>Felhasznált eszközök</vt:lpstr>
      <vt:lpstr>Robot kapcsolási rajza</vt:lpstr>
      <vt:lpstr>Hardver összeköttetése</vt:lpstr>
      <vt:lpstr>Hardver összeköttetése</vt:lpstr>
      <vt:lpstr>Szoftveres megoldások</vt:lpstr>
      <vt:lpstr>A képfeldolgozás folyamata</vt:lpstr>
      <vt:lpstr>Működés közben</vt:lpstr>
      <vt:lpstr>Kliens alkalmazás felhasználói felülete</vt:lpstr>
      <vt:lpstr>További tervek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Témalaboratórium beszámoló</dc:title>
  <dc:creator>András Izsó</dc:creator>
  <cp:lastModifiedBy>Izsó András Zsolt</cp:lastModifiedBy>
  <cp:revision>70</cp:revision>
  <dcterms:created xsi:type="dcterms:W3CDTF">2018-12-02T22:49:35Z</dcterms:created>
  <dcterms:modified xsi:type="dcterms:W3CDTF">2019-05-22T19:04:29Z</dcterms:modified>
</cp:coreProperties>
</file>